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599" autoAdjust="0"/>
  </p:normalViewPr>
  <p:slideViewPr>
    <p:cSldViewPr>
      <p:cViewPr varScale="1">
        <p:scale>
          <a:sx n="71" d="100"/>
          <a:sy n="71" d="100"/>
        </p:scale>
        <p:origin x="-49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20FA9E-CF12-47A8-961E-07EB1677A2B5}" type="datetimeFigureOut">
              <a:rPr lang="es-ES" smtClean="0"/>
              <a:t>09/11/2011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43A0DD-9C5D-4838-95C4-DBA3FBA44080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D5E50-157A-49FE-B071-9B27CC56FBB6}" type="datetimeFigureOut">
              <a:rPr lang="es-ES" smtClean="0"/>
              <a:t>09/11/2011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0E1DF-8E69-4C9B-990D-E9F63F52D6E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D5E50-157A-49FE-B071-9B27CC56FBB6}" type="datetimeFigureOut">
              <a:rPr lang="es-ES" smtClean="0"/>
              <a:t>09/11/2011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0E1DF-8E69-4C9B-990D-E9F63F52D6E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D5E50-157A-49FE-B071-9B27CC56FBB6}" type="datetimeFigureOut">
              <a:rPr lang="es-ES" smtClean="0"/>
              <a:t>09/11/2011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0E1DF-8E69-4C9B-990D-E9F63F52D6E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D5E50-157A-49FE-B071-9B27CC56FBB6}" type="datetimeFigureOut">
              <a:rPr lang="es-ES" smtClean="0"/>
              <a:t>09/11/2011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0E1DF-8E69-4C9B-990D-E9F63F52D6E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D5E50-157A-49FE-B071-9B27CC56FBB6}" type="datetimeFigureOut">
              <a:rPr lang="es-ES" smtClean="0"/>
              <a:t>09/11/2011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0E1DF-8E69-4C9B-990D-E9F63F52D6E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D5E50-157A-49FE-B071-9B27CC56FBB6}" type="datetimeFigureOut">
              <a:rPr lang="es-ES" smtClean="0"/>
              <a:t>09/11/2011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0E1DF-8E69-4C9B-990D-E9F63F52D6E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D5E50-157A-49FE-B071-9B27CC56FBB6}" type="datetimeFigureOut">
              <a:rPr lang="es-ES" smtClean="0"/>
              <a:t>09/11/2011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0E1DF-8E69-4C9B-990D-E9F63F52D6E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D5E50-157A-49FE-B071-9B27CC56FBB6}" type="datetimeFigureOut">
              <a:rPr lang="es-ES" smtClean="0"/>
              <a:t>09/11/2011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0E1DF-8E69-4C9B-990D-E9F63F52D6E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D5E50-157A-49FE-B071-9B27CC56FBB6}" type="datetimeFigureOut">
              <a:rPr lang="es-ES" smtClean="0"/>
              <a:t>09/11/2011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0E1DF-8E69-4C9B-990D-E9F63F52D6E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D5E50-157A-49FE-B071-9B27CC56FBB6}" type="datetimeFigureOut">
              <a:rPr lang="es-ES" smtClean="0"/>
              <a:t>09/11/2011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0E1DF-8E69-4C9B-990D-E9F63F52D6E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D5E50-157A-49FE-B071-9B27CC56FBB6}" type="datetimeFigureOut">
              <a:rPr lang="es-ES" smtClean="0"/>
              <a:t>09/11/2011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0E1DF-8E69-4C9B-990D-E9F63F52D6E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00"/>
                </a:solidFill>
                <a:latin typeface="Adobe Garamond Pro Bold" pitchFamily="18" charset="0"/>
              </a:defRPr>
            </a:lvl1pPr>
          </a:lstStyle>
          <a:p>
            <a:fld id="{CA7D5E50-157A-49FE-B071-9B27CC56FBB6}" type="datetimeFigureOut">
              <a:rPr lang="es-ES" smtClean="0"/>
              <a:pPr/>
              <a:t>09/11/2011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fld id="{5950E1DF-8E69-4C9B-990D-E9F63F52D6E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Proceso"/>
          <p:cNvSpPr/>
          <p:nvPr userDrawn="1"/>
        </p:nvSpPr>
        <p:spPr>
          <a:xfrm>
            <a:off x="142844" y="6215082"/>
            <a:ext cx="8858312" cy="50006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92D050"/>
          </a:solidFill>
          <a:latin typeface="Bell MT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C00000"/>
          </a:solidFill>
          <a:latin typeface="Algerian" pitchFamily="82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C00000"/>
          </a:solidFill>
          <a:latin typeface="Algerian" pitchFamily="82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C00000"/>
          </a:solidFill>
          <a:latin typeface="Algerian" pitchFamily="82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C00000"/>
          </a:solidFill>
          <a:latin typeface="Algerian" pitchFamily="82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C00000"/>
          </a:solidFill>
          <a:latin typeface="Algerian" pitchFamily="82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Trabajando con patrón diapositivas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Sesión 05 power poínt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Animes</a:t>
            </a:r>
            <a:endParaRPr lang="es-ES" dirty="0"/>
          </a:p>
        </p:txBody>
      </p:sp>
      <p:pic>
        <p:nvPicPr>
          <p:cNvPr id="4" name="3 Marcador de contenido" descr="anime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4445A-93FC-44EC-A8F3-D01163E89B24}" type="datetime1">
              <a:rPr lang="es-ES" smtClean="0"/>
              <a:t>09/11/2011</a:t>
            </a:fld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0E1DF-8E69-4C9B-990D-E9F63F52D6E7}" type="slidenum">
              <a:rPr lang="es-ES" smtClean="0"/>
              <a:t>2</a:t>
            </a:fld>
            <a:endParaRPr lang="es-ES"/>
          </a:p>
        </p:txBody>
      </p:sp>
      <p:sp>
        <p:nvSpPr>
          <p:cNvPr id="7" name="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smtClean="0"/>
              <a:t>jean pierre</a:t>
            </a:r>
            <a:endParaRPr lang="es-E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13</Words>
  <Application>Microsoft Office PowerPoint</Application>
  <PresentationFormat>Presentación en pantalla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Trabajando con patrón diapositivas</vt:lpstr>
      <vt:lpstr>Animes</vt:lpstr>
    </vt:vector>
  </TitlesOfParts>
  <Company>EvoSistemasGP®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Trabajando con patrón diapositivas</dc:title>
  <dc:creator>/-/ GP /-/</dc:creator>
  <cp:lastModifiedBy>/-/ GP /-/</cp:lastModifiedBy>
  <cp:revision>4</cp:revision>
  <dcterms:created xsi:type="dcterms:W3CDTF">2011-11-09T14:26:58Z</dcterms:created>
  <dcterms:modified xsi:type="dcterms:W3CDTF">2011-11-09T15:01:02Z</dcterms:modified>
</cp:coreProperties>
</file>